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80A"/>
    <a:srgbClr val="003904"/>
    <a:srgbClr val="BCD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ad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>
                <a:latin typeface="Abadi" panose="020F0502020204030204" pitchFamily="34" charset="0"/>
              </a:rPr>
              <a:t>10/13/2023</a:t>
            </a:fld>
            <a:endParaRPr lang="en-US" dirty="0">
              <a:latin typeface="Abad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ad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>
                <a:latin typeface="Abadi" panose="020F0502020204030204" pitchFamily="34" charset="0"/>
              </a:rPr>
              <a:t>‹#›</a:t>
            </a:fld>
            <a:endParaRPr lang="en-US" dirty="0">
              <a:latin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ad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adi" panose="020F0502020204030204" pitchFamily="34" charset="0"/>
              </a:defRPr>
            </a:lvl1pPr>
          </a:lstStyle>
          <a:p>
            <a:fld id="{36F9CFFA-1E2F-4435-8DD6-9B5CC3FF4505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ad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adi" panose="020F0502020204030204" pitchFamily="34" charset="0"/>
              </a:defRPr>
            </a:lvl1pPr>
          </a:lstStyle>
          <a:p>
            <a:fld id="{99EDED1C-4656-4CF8-AD34-DC4A65BB39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bad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bad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bad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bad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bad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niellebooodoofortune.com/about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Laboratory</a:t>
            </a:r>
            <a:b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Design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A tree with green leaves on it&#10;&#10;Description automatically generated">
            <a:extLst>
              <a:ext uri="{FF2B5EF4-FFF2-40B4-BE49-F238E27FC236}">
                <a16:creationId xmlns:a16="http://schemas.microsoft.com/office/drawing/2014/main" id="{DDFB55B3-4EDB-70D4-3123-8AB1E6C46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6" y="-10"/>
            <a:ext cx="7275961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6BC7730D-EE47-D53A-419A-B11519E092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274" y="1802238"/>
            <a:ext cx="5149051" cy="5055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B60811-CCB8-A338-683F-C5F5CB291568}"/>
              </a:ext>
            </a:extLst>
          </p:cNvPr>
          <p:cNvSpPr txBox="1"/>
          <p:nvPr/>
        </p:nvSpPr>
        <p:spPr>
          <a:xfrm>
            <a:off x="7905750" y="457200"/>
            <a:ext cx="397192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74C26-C20F-9F62-96EA-95CAAEB6975C}"/>
              </a:ext>
            </a:extLst>
          </p:cNvPr>
          <p:cNvSpPr/>
          <p:nvPr/>
        </p:nvSpPr>
        <p:spPr>
          <a:xfrm>
            <a:off x="7357274" y="0"/>
            <a:ext cx="5068455" cy="18022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9F5C63-314F-A5FF-1AA5-24D93CA86C98}"/>
              </a:ext>
            </a:extLst>
          </p:cNvPr>
          <p:cNvSpPr/>
          <p:nvPr/>
        </p:nvSpPr>
        <p:spPr>
          <a:xfrm>
            <a:off x="899762" y="3154650"/>
            <a:ext cx="536133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02480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WomenSpeak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2480A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400" b="1" dirty="0" err="1">
                <a:ln w="9525">
                  <a:solidFill>
                    <a:schemeClr val="accent5"/>
                  </a:solidFill>
                  <a:prstDash val="solid"/>
                </a:ln>
                <a:solidFill>
                  <a:srgbClr val="02480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Ecopoetry</a:t>
            </a:r>
            <a:r>
              <a:rPr lang="en-US" sz="4400" b="1" dirty="0">
                <a:ln w="9525">
                  <a:solidFill>
                    <a:schemeClr val="accent5"/>
                  </a:solidFill>
                  <a:prstDash val="solid"/>
                </a:ln>
                <a:solidFill>
                  <a:srgbClr val="02480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Workshop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B48DB-A546-B0FE-41E1-661EBFE49BD2}"/>
              </a:ext>
            </a:extLst>
          </p:cNvPr>
          <p:cNvSpPr txBox="1"/>
          <p:nvPr/>
        </p:nvSpPr>
        <p:spPr>
          <a:xfrm>
            <a:off x="7905750" y="457200"/>
            <a:ext cx="4067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Facilitator</a:t>
            </a:r>
          </a:p>
          <a:p>
            <a:pPr algn="ctr"/>
            <a:r>
              <a:rPr lang="en-US" sz="2400" dirty="0">
                <a:highlight>
                  <a:srgbClr val="003904"/>
                </a:highlight>
                <a:latin typeface="Arial Rounded MT Bold" panose="020F0704030504030204" pitchFamily="34" charset="0"/>
                <a:hlinkClick r:id="rId8"/>
              </a:rPr>
              <a:t>Danielle </a:t>
            </a:r>
            <a:r>
              <a:rPr lang="en-US" sz="2400" dirty="0" err="1">
                <a:highlight>
                  <a:srgbClr val="003904"/>
                </a:highlight>
                <a:latin typeface="Arial Rounded MT Bold" panose="020F0704030504030204" pitchFamily="34" charset="0"/>
                <a:hlinkClick r:id="rId8"/>
              </a:rPr>
              <a:t>Boodoo</a:t>
            </a:r>
            <a:r>
              <a:rPr lang="en-US" sz="2400" dirty="0">
                <a:highlight>
                  <a:srgbClr val="003904"/>
                </a:highlight>
                <a:latin typeface="Arial Rounded MT Bold" panose="020F0704030504030204" pitchFamily="34" charset="0"/>
                <a:hlinkClick r:id="rId8"/>
              </a:rPr>
              <a:t> Fortune</a:t>
            </a:r>
            <a:endParaRPr lang="en-US" sz="2400" dirty="0">
              <a:highlight>
                <a:srgbClr val="003904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4C1D44-CE57-AD5A-2CFE-C2DBAAD41DBB}"/>
              </a:ext>
            </a:extLst>
          </p:cNvPr>
          <p:cNvSpPr txBox="1"/>
          <p:nvPr/>
        </p:nvSpPr>
        <p:spPr>
          <a:xfrm>
            <a:off x="1897821" y="4601200"/>
            <a:ext cx="3226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CD9C8"/>
                </a:solidFill>
                <a:highlight>
                  <a:srgbClr val="003904"/>
                </a:highlight>
              </a:rPr>
              <a:t>November 18, 2023</a:t>
            </a:r>
          </a:p>
          <a:p>
            <a:pPr algn="ctr"/>
            <a:r>
              <a:rPr lang="en-US" sz="2400" b="1" dirty="0" err="1">
                <a:solidFill>
                  <a:srgbClr val="BCD9C8"/>
                </a:solidFill>
                <a:highlight>
                  <a:srgbClr val="003904"/>
                </a:highlight>
              </a:rPr>
              <a:t>Ajoupa</a:t>
            </a:r>
            <a:r>
              <a:rPr lang="en-US" sz="2400" b="1" dirty="0">
                <a:solidFill>
                  <a:srgbClr val="BCD9C8"/>
                </a:solidFill>
                <a:highlight>
                  <a:srgbClr val="003904"/>
                </a:highlight>
              </a:rPr>
              <a:t> Gardens</a:t>
            </a:r>
          </a:p>
          <a:p>
            <a:pPr algn="ctr"/>
            <a:r>
              <a:rPr lang="en-US" sz="2400" b="1" dirty="0">
                <a:solidFill>
                  <a:srgbClr val="BCD9C8"/>
                </a:solidFill>
                <a:highlight>
                  <a:srgbClr val="003904"/>
                </a:highlight>
              </a:rPr>
              <a:t>9am to 1.30pm</a:t>
            </a:r>
          </a:p>
          <a:p>
            <a:pPr algn="ctr"/>
            <a:r>
              <a:rPr lang="en-US" sz="2400" b="1" dirty="0">
                <a:solidFill>
                  <a:srgbClr val="BCD9C8"/>
                </a:solidFill>
                <a:highlight>
                  <a:srgbClr val="003904"/>
                </a:highlight>
              </a:rPr>
              <a:t>$375</a:t>
            </a:r>
            <a:endParaRPr lang="en-US" b="1" dirty="0">
              <a:solidFill>
                <a:srgbClr val="BCD9C8"/>
              </a:solidFill>
              <a:highlight>
                <a:srgbClr val="003904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{A8FFC34C-9792-48BA-ADFC-64B5E36B6DB9}tf33443810_win32</Template>
  <TotalTime>31</TotalTime>
  <Words>22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Abadi</vt:lpstr>
      <vt:lpstr>Arial</vt:lpstr>
      <vt:lpstr>Arial Rounded MT Bold</vt:lpstr>
      <vt:lpstr>Tw Cen MT</vt:lpstr>
      <vt:lpstr>Droplet</vt:lpstr>
      <vt:lpstr>Laboratory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Design</dc:title>
  <dc:creator>simone leid</dc:creator>
  <cp:lastModifiedBy>simone leid</cp:lastModifiedBy>
  <cp:revision>1</cp:revision>
  <dcterms:created xsi:type="dcterms:W3CDTF">2023-10-13T21:19:31Z</dcterms:created>
  <dcterms:modified xsi:type="dcterms:W3CDTF">2023-10-13T21:50:58Z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